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106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88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8532"/>
            <a:ext cx="6891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What are Computer Parts?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0" y="3587472"/>
            <a:ext cx="78549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Computer parts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are 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physical components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that make up a computer. Each part has a specific job, and together, they allow the computer to function. Think of a computer like a team, where each member (part) has a role to play to get the work done.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53111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52196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97433"/>
            <a:ext cx="196727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kern="0" spc="-36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46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Main Computer Parts Explained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910D0D"/>
          </a:solidFill>
          <a:ln w="7620">
            <a:solidFill>
              <a:srgbClr val="AA262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599" y="2932509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kern="0" spc="-80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847499"/>
            <a:ext cx="38958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Central Processing Unit (CPU)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530906" y="333791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brain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of the computer.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530906" y="383690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does all 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thinking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calculations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530906" y="433589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If you open a program, the CPU makes it work.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3790" y="51807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910D0D"/>
          </a:solidFill>
          <a:ln w="7620">
            <a:solidFill>
              <a:srgbClr val="AA262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6904" y="5265777"/>
            <a:ext cx="2039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kern="0" spc="-80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2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530906" y="5180767"/>
            <a:ext cx="41827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Random Access Memory (RAM)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1530906" y="567118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short-term memory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of the computer.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30906" y="61701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stores data that the computer is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currently using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530906" y="666916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When you open a browser or a game, it uses RAM to run smoothly.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9958"/>
            <a:ext cx="6715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Storage and Motherboard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3790" y="4745712"/>
            <a:ext cx="3601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Storage (Hard Drive or SSD)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93790" y="53268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long-term memory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of the computer.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58938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stores all your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files, programs, and operating system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Hard Drive (HDD)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: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Slower but cheaper.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93790" y="70277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Solid State Drive (SSD)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: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Faster but more expensive.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828121" y="47457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Motherboard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7828121" y="53268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main circuit board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of the computer.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828121" y="58938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connects all the parts together so they can </a:t>
            </a:r>
            <a:b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communicate.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828121" y="67948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The CPU, RAM, and storage are all attached to the motherboard.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5342"/>
            <a:ext cx="114244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Power Supply and Graphics Processing Unit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3428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528072"/>
            <a:ext cx="32073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Power Supply Unit (PSU)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793790" y="6018490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Provides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power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to all the parts of the computer.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793790" y="651748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Without it, the computer won't turn on.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4734282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5221" y="5528072"/>
            <a:ext cx="41249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Graphics Processing Unit (GPU)</a:t>
            </a:r>
            <a:endParaRPr lang="en-US" sz="3200" dirty="0"/>
          </a:p>
        </p:txBody>
      </p:sp>
      <p:sp>
        <p:nvSpPr>
          <p:cNvPr id="10" name="Text 5"/>
          <p:cNvSpPr/>
          <p:nvPr/>
        </p:nvSpPr>
        <p:spPr>
          <a:xfrm>
            <a:off x="7485221" y="6018490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Handles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images, videos, and games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485221" y="6517481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makes everything look good on your screen.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7485221" y="7016472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Example: If you play a game, the GPU creates the graphics.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683"/>
            <a:ext cx="6675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Cooling System and Case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2704624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FFD1A7"/>
          </a:solidFill>
          <a:ln w="7620">
            <a:solidFill>
              <a:srgbClr val="E5B78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939058"/>
            <a:ext cx="5196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Cooling System (Fans or Liquid Cooling)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28224" y="342947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Keeps the computer </a:t>
            </a:r>
            <a:r>
              <a:rPr lang="en-US" sz="2400" b="1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cool</a:t>
            </a:r>
            <a:r>
              <a:rPr lang="en-US" sz="2400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 so it doesn't overheat.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82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Example: Fans blow air to cool down the CPU and GPU.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93790" y="4752618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FFD1A7"/>
          </a:solidFill>
          <a:ln w="7620">
            <a:solidFill>
              <a:srgbClr val="E5B78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Case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1028224" y="54774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outer box</a:t>
            </a:r>
            <a:r>
              <a:rPr lang="en-US" sz="2400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 that holds all the parts together.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28224" y="597646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Protects the parts and keeps them organized.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5482"/>
            <a:ext cx="6599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Input and Output Devices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5131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Input Devices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93790" y="57123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Tools you use to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give commands</a:t>
            </a:r>
            <a:r>
              <a:rPr lang="en-US" sz="2400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the computer.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62793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Examples: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Keyboard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(for typing),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Mouse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(for clicking).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599521" y="51312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kern="0" spc="-6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Output Devices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7599521" y="57123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Tools the computer uses to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show or give you information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599521" y="62793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Examples: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Monitor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(displays images),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Printer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b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(prints documents).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0" y="0"/>
            <a:ext cx="421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50" y="810101"/>
            <a:ext cx="7565350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400" b="1" kern="0" spc="-106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How Do These Parts Work Together?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50" y="1637467"/>
            <a:ext cx="894517" cy="10733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8914" y="1816298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Input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788914" y="2203013"/>
            <a:ext cx="6728936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</a:t>
            </a:r>
            <a:r>
              <a:rPr lang="en-US" sz="2400" b="1" kern="0" spc="-28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type</a:t>
            </a: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on the keyboard (input device) to open a program.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50" y="2710815"/>
            <a:ext cx="894517" cy="1817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8914" y="2889647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Processing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1788914" y="3276362"/>
            <a:ext cx="6728936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28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CPU</a:t>
            </a: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processes your command.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1788914" y="3669863"/>
            <a:ext cx="6728936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28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RAM</a:t>
            </a: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helps the CPU by storing temporary data.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788914" y="4063365"/>
            <a:ext cx="6728936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28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storage</a:t>
            </a: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holds the program files.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50" y="4528423"/>
            <a:ext cx="894517" cy="107334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88914" y="4707255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Output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1788914" y="5093970"/>
            <a:ext cx="6728936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28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GPU</a:t>
            </a: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creates the images and displays them </a:t>
            </a:r>
            <a:b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on the </a:t>
            </a:r>
            <a:r>
              <a:rPr lang="en-US" sz="2400" b="1" kern="0" spc="-28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monitor</a:t>
            </a: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(output device).</a:t>
            </a:r>
            <a:endParaRPr lang="en-US" sz="2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50" y="5601772"/>
            <a:ext cx="894517" cy="18176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88914" y="5780603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kern="0" spc="-5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Support</a:t>
            </a:r>
            <a:endParaRPr lang="en-US" sz="2800" dirty="0"/>
          </a:p>
        </p:txBody>
      </p:sp>
      <p:sp>
        <p:nvSpPr>
          <p:cNvPr id="17" name="Text 10"/>
          <p:cNvSpPr/>
          <p:nvPr/>
        </p:nvSpPr>
        <p:spPr>
          <a:xfrm>
            <a:off x="1788914" y="6167318"/>
            <a:ext cx="6728936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28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motherboard</a:t>
            </a: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connects all these parts so they can work together.</a:t>
            </a:r>
            <a:endParaRPr lang="en-US" sz="2400" dirty="0"/>
          </a:p>
        </p:txBody>
      </p:sp>
      <p:sp>
        <p:nvSpPr>
          <p:cNvPr id="18" name="Text 11"/>
          <p:cNvSpPr/>
          <p:nvPr/>
        </p:nvSpPr>
        <p:spPr>
          <a:xfrm>
            <a:off x="1788914" y="6560820"/>
            <a:ext cx="6728936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28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power supply</a:t>
            </a:r>
            <a:r>
              <a:rPr lang="en-US" sz="2400" kern="0" spc="-28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provides electricity to keep everything running.</a:t>
            </a:r>
            <a:endParaRPr lang="en-US" sz="2400" dirty="0"/>
          </a:p>
        </p:txBody>
      </p:sp>
      <p:sp>
        <p:nvSpPr>
          <p:cNvPr id="19" name="Text 12"/>
          <p:cNvSpPr/>
          <p:nvPr/>
        </p:nvSpPr>
        <p:spPr>
          <a:xfrm>
            <a:off x="1788914" y="6954322"/>
            <a:ext cx="6728936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400" b="1" kern="0" spc="-28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cooling system</a:t>
            </a:r>
            <a:r>
              <a:rPr lang="en-US" sz="2400" kern="0" spc="-28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28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prevents the computer from overheating.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02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b="1" kern="0" spc="-134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Why Are These Parts Important?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6280190" y="39531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910D0D"/>
          </a:solidFill>
          <a:ln w="7620">
            <a:solidFill>
              <a:srgbClr val="AA262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6999" y="4038124"/>
            <a:ext cx="1365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kern="0" spc="-80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9531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Each part has a </a:t>
            </a:r>
            <a:b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specific role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that helps the computer function.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0171867" y="39531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910D0D"/>
          </a:solidFill>
          <a:ln w="7620">
            <a:solidFill>
              <a:srgbClr val="AA262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24981" y="4038124"/>
            <a:ext cx="20395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kern="0" spc="-80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908983" y="3953113"/>
            <a:ext cx="32769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If one part is missing or </a:t>
            </a:r>
            <a:b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not working, the computer may not work properly.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6280190" y="55237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910D0D"/>
          </a:solidFill>
          <a:ln w="7620">
            <a:solidFill>
              <a:srgbClr val="AA262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0566" y="5608796"/>
            <a:ext cx="2094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kern="0" spc="-80" dirty="0">
                <a:solidFill>
                  <a:srgbClr val="FFFFFF"/>
                </a:solidFill>
                <a:ea typeface="Inter Bold" pitchFamily="34" charset="-122"/>
                <a:cs typeface="Inter Bold" pitchFamily="34" charset="-120"/>
              </a:rPr>
              <a:t>3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7017306" y="55237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Upgrading parts (like adding more RAM or a better GPU) can make the computer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faster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</a:t>
            </a:r>
            <a:r>
              <a:rPr lang="en-US" sz="2400" b="1" kern="0" spc="-36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more powerful</a:t>
            </a:r>
            <a:r>
              <a:rPr lang="en-US" sz="24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89359"/>
            <a:ext cx="5358051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5400" b="1" kern="0" spc="-127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Simple Summary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1687711"/>
            <a:ext cx="535781" cy="5357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094" y="2437805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CPU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50094" y="2901196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brain.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014" y="1687711"/>
            <a:ext cx="535781" cy="53578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3014" y="2437805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RAM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4113014" y="2901196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Short-term memory.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934" y="1687711"/>
            <a:ext cx="535781" cy="5357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5934" y="2437805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Storage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7475934" y="2901196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Long-term memory.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8855" y="1687711"/>
            <a:ext cx="535781" cy="5357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8855" y="2437805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Motherboard</a:t>
            </a:r>
            <a:endParaRPr lang="en-US" sz="3200" dirty="0"/>
          </a:p>
        </p:txBody>
      </p:sp>
      <p:sp>
        <p:nvSpPr>
          <p:cNvPr id="14" name="Text 8"/>
          <p:cNvSpPr/>
          <p:nvPr/>
        </p:nvSpPr>
        <p:spPr>
          <a:xfrm>
            <a:off x="10838855" y="2901196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Connects everything.</a:t>
            </a:r>
            <a:endParaRPr lang="en-US" sz="2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094" y="3887033"/>
            <a:ext cx="535781" cy="53578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50094" y="463712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Power Supply</a:t>
            </a:r>
            <a:endParaRPr lang="en-US" sz="3200" dirty="0"/>
          </a:p>
        </p:txBody>
      </p:sp>
      <p:sp>
        <p:nvSpPr>
          <p:cNvPr id="17" name="Text 10"/>
          <p:cNvSpPr/>
          <p:nvPr/>
        </p:nvSpPr>
        <p:spPr>
          <a:xfrm>
            <a:off x="750094" y="5100518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Provides electricity.</a:t>
            </a:r>
            <a:endParaRPr lang="en-US" sz="24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014" y="3887033"/>
            <a:ext cx="535781" cy="53578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113014" y="463712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GPU</a:t>
            </a:r>
            <a:endParaRPr lang="en-US" sz="3200" dirty="0"/>
          </a:p>
        </p:txBody>
      </p:sp>
      <p:sp>
        <p:nvSpPr>
          <p:cNvPr id="20" name="Text 12"/>
          <p:cNvSpPr/>
          <p:nvPr/>
        </p:nvSpPr>
        <p:spPr>
          <a:xfrm>
            <a:off x="4113014" y="5100518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Handles graphics.</a:t>
            </a:r>
            <a:endParaRPr lang="en-US" sz="24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934" y="3887033"/>
            <a:ext cx="535781" cy="535781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475934" y="463712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Cooling System</a:t>
            </a:r>
            <a:endParaRPr lang="en-US" sz="3200" dirty="0"/>
          </a:p>
        </p:txBody>
      </p:sp>
      <p:sp>
        <p:nvSpPr>
          <p:cNvPr id="23" name="Text 14"/>
          <p:cNvSpPr/>
          <p:nvPr/>
        </p:nvSpPr>
        <p:spPr>
          <a:xfrm>
            <a:off x="7475934" y="5100518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Keeps the computer cool.</a:t>
            </a:r>
            <a:endParaRPr lang="en-US" sz="240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38855" y="3887033"/>
            <a:ext cx="535781" cy="535781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838855" y="463712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Case</a:t>
            </a:r>
            <a:endParaRPr lang="en-US" sz="3200" dirty="0"/>
          </a:p>
        </p:txBody>
      </p:sp>
      <p:sp>
        <p:nvSpPr>
          <p:cNvPr id="26" name="Text 16"/>
          <p:cNvSpPr/>
          <p:nvPr/>
        </p:nvSpPr>
        <p:spPr>
          <a:xfrm>
            <a:off x="10838855" y="5100518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Holds all the parts.</a:t>
            </a:r>
            <a:endParaRPr lang="en-US" sz="2400" dirty="0"/>
          </a:p>
        </p:txBody>
      </p:sp>
      <p:pic>
        <p:nvPicPr>
          <p:cNvPr id="2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094" y="6086356"/>
            <a:ext cx="535781" cy="535781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750094" y="6836450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Input Devices</a:t>
            </a:r>
            <a:endParaRPr lang="en-US" sz="3200" dirty="0"/>
          </a:p>
        </p:txBody>
      </p:sp>
      <p:sp>
        <p:nvSpPr>
          <p:cNvPr id="29" name="Text 18"/>
          <p:cNvSpPr/>
          <p:nvPr/>
        </p:nvSpPr>
        <p:spPr>
          <a:xfrm>
            <a:off x="750094" y="7299841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Keyboard, mouse.</a:t>
            </a:r>
            <a:endParaRPr lang="en-US" sz="2400" dirty="0"/>
          </a:p>
        </p:txBody>
      </p:sp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3014" y="6086356"/>
            <a:ext cx="535781" cy="535781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4113014" y="6836450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kern="0" spc="-63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Output Devices</a:t>
            </a:r>
            <a:endParaRPr lang="en-US" sz="3200" dirty="0"/>
          </a:p>
        </p:txBody>
      </p:sp>
      <p:sp>
        <p:nvSpPr>
          <p:cNvPr id="32" name="Text 20"/>
          <p:cNvSpPr/>
          <p:nvPr/>
        </p:nvSpPr>
        <p:spPr>
          <a:xfrm>
            <a:off x="4113014" y="7299841"/>
            <a:ext cx="30414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Monitor, printer.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621</Words>
  <Application>Microsoft Office PowerPoint</Application>
  <PresentationFormat>Custom</PresentationFormat>
  <Paragraphs>96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12</cp:revision>
  <dcterms:created xsi:type="dcterms:W3CDTF">2025-02-24T16:56:52Z</dcterms:created>
  <dcterms:modified xsi:type="dcterms:W3CDTF">2025-03-06T11:50:53Z</dcterms:modified>
</cp:coreProperties>
</file>